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 varScale="1">
        <p:scale>
          <a:sx n="103" d="100"/>
          <a:sy n="103" d="100"/>
        </p:scale>
        <p:origin x="16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1362075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 advTm="22140"/>
    </mc:Choice>
    <mc:Fallback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507939"/>
            <a:ext cx="9582032" cy="24309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2259426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654057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2000">
        <p159:morph option="byObject"/>
      </p:transition>
    </mc:Choice>
    <mc:Fallback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18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68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18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68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18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68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18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511866"/>
            <a:chOff x="389471" y="4909809"/>
            <a:chExt cx="1207931" cy="51186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373962"/>
              <a:chOff x="392107" y="4909809"/>
              <a:chExt cx="1141174" cy="37396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A631A88-1053-4450-9505-0D18D3D25BAA}"/>
              </a:ext>
            </a:extLst>
          </p:cNvPr>
          <p:cNvCxnSpPr>
            <a:cxnSpLocks/>
            <a:stCxn id="2" idx="1"/>
            <a:endCxn id="80" idx="2"/>
          </p:cNvCxnSpPr>
          <p:nvPr/>
        </p:nvCxnSpPr>
        <p:spPr>
          <a:xfrm rot="10800000" flipV="1">
            <a:off x="3600327" y="595590"/>
            <a:ext cx="1701383" cy="1200188"/>
          </a:xfrm>
          <a:prstGeom prst="bentConnector4">
            <a:avLst>
              <a:gd name="adj1" fmla="val 46839"/>
              <a:gd name="adj2" fmla="val 11904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AFF72B0-6709-4783-A7A1-C3B099B5BE0E}"/>
              </a:ext>
            </a:extLst>
          </p:cNvPr>
          <p:cNvCxnSpPr>
            <a:cxnSpLocks/>
            <a:stCxn id="87" idx="1"/>
            <a:endCxn id="88" idx="2"/>
          </p:cNvCxnSpPr>
          <p:nvPr/>
        </p:nvCxnSpPr>
        <p:spPr>
          <a:xfrm rot="10800000" flipV="1">
            <a:off x="4033887" y="1068326"/>
            <a:ext cx="2956139" cy="2540877"/>
          </a:xfrm>
          <a:prstGeom prst="bentConnector4">
            <a:avLst>
              <a:gd name="adj1" fmla="val 48181"/>
              <a:gd name="adj2" fmla="val 10899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86D62F7-7850-4490-ABA3-C450F3409B4A}"/>
              </a:ext>
            </a:extLst>
          </p:cNvPr>
          <p:cNvCxnSpPr>
            <a:cxnSpLocks/>
            <a:stCxn id="141" idx="1"/>
            <a:endCxn id="142" idx="2"/>
          </p:cNvCxnSpPr>
          <p:nvPr/>
        </p:nvCxnSpPr>
        <p:spPr>
          <a:xfrm rot="10800000" flipV="1">
            <a:off x="4498683" y="1304957"/>
            <a:ext cx="2706455" cy="2073409"/>
          </a:xfrm>
          <a:prstGeom prst="bentConnector4">
            <a:avLst>
              <a:gd name="adj1" fmla="val 48013"/>
              <a:gd name="adj2" fmla="val 111025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906F743-BE04-4557-B4F0-D1C0E7BC421F}"/>
              </a:ext>
            </a:extLst>
          </p:cNvPr>
          <p:cNvCxnSpPr>
            <a:cxnSpLocks/>
            <a:stCxn id="161" idx="1"/>
            <a:endCxn id="162" idx="2"/>
          </p:cNvCxnSpPr>
          <p:nvPr/>
        </p:nvCxnSpPr>
        <p:spPr>
          <a:xfrm rot="10800000" flipV="1">
            <a:off x="3927893" y="529741"/>
            <a:ext cx="1134948" cy="1783196"/>
          </a:xfrm>
          <a:prstGeom prst="bentConnector4">
            <a:avLst>
              <a:gd name="adj1" fmla="val 143034"/>
              <a:gd name="adj2" fmla="val 103472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9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AC01234-94AE-49E8-838F-8B6767181D53}"/>
              </a:ext>
            </a:extLst>
          </p:cNvPr>
          <p:cNvGrpSpPr/>
          <p:nvPr/>
        </p:nvGrpSpPr>
        <p:grpSpPr>
          <a:xfrm>
            <a:off x="4582406" y="4753823"/>
            <a:ext cx="1003835" cy="482270"/>
            <a:chOff x="5490229" y="4638400"/>
            <a:chExt cx="1003835" cy="48227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FE3F14F-D356-4EBF-A2A9-5243BA52C931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9C728A0-E3F3-4933-94C4-55151941EFEF}"/>
                </a:ext>
              </a:extLst>
            </p:cNvPr>
            <p:cNvSpPr txBox="1"/>
            <p:nvPr/>
          </p:nvSpPr>
          <p:spPr>
            <a:xfrm>
              <a:off x="5490229" y="4889838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836023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6013651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33A8966-D7E8-4CFE-9A07-E9A83805B84B}"/>
              </a:ext>
            </a:extLst>
          </p:cNvPr>
          <p:cNvCxnSpPr>
            <a:cxnSpLocks/>
          </p:cNvCxnSpPr>
          <p:nvPr/>
        </p:nvCxnSpPr>
        <p:spPr>
          <a:xfrm>
            <a:off x="4821874" y="2726893"/>
            <a:ext cx="0" cy="2703945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38280" y="959966"/>
            <a:ext cx="0" cy="4416745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  <a:stCxn id="204" idx="3"/>
          </p:cNvCxnSpPr>
          <p:nvPr/>
        </p:nvCxnSpPr>
        <p:spPr>
          <a:xfrm>
            <a:off x="5486688" y="165246"/>
            <a:ext cx="7479" cy="5265592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7A2FDDD-4C37-4925-8F59-F8BB49162D01}"/>
              </a:ext>
            </a:extLst>
          </p:cNvPr>
          <p:cNvCxnSpPr>
            <a:cxnSpLocks/>
            <a:stCxn id="202" idx="1"/>
          </p:cNvCxnSpPr>
          <p:nvPr/>
        </p:nvCxnSpPr>
        <p:spPr>
          <a:xfrm>
            <a:off x="6246374" y="349171"/>
            <a:ext cx="0" cy="5027540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18694B4-38E0-4524-95E5-2F8D16AF8150}"/>
              </a:ext>
            </a:extLst>
          </p:cNvPr>
          <p:cNvCxnSpPr>
            <a:cxnSpLocks/>
          </p:cNvCxnSpPr>
          <p:nvPr/>
        </p:nvCxnSpPr>
        <p:spPr>
          <a:xfrm>
            <a:off x="7338640" y="2130958"/>
            <a:ext cx="0" cy="3245753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54947"/>
            <a:ext cx="2224916" cy="521764"/>
            <a:chOff x="389471" y="4899911"/>
            <a:chExt cx="2224916" cy="521764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4899911"/>
              <a:ext cx="2224916" cy="521764"/>
              <a:chOff x="392107" y="4762007"/>
              <a:chExt cx="2224916" cy="521764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1B214B6-2235-44EC-8DD0-A907A0880983}"/>
                  </a:ext>
                </a:extLst>
              </p:cNvPr>
              <p:cNvSpPr txBox="1"/>
              <p:nvPr/>
            </p:nvSpPr>
            <p:spPr>
              <a:xfrm>
                <a:off x="1868100" y="4762007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Social event</a:t>
                </a:r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AABD2A8-623A-40F2-9F93-8FC7B2705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3093" y="4877423"/>
                <a:ext cx="166843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0" y="-29145"/>
            <a:ext cx="3008759" cy="259901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6F62625-867C-44E4-A035-E59E88615CEF}"/>
              </a:ext>
            </a:extLst>
          </p:cNvPr>
          <p:cNvSpPr/>
          <p:nvPr/>
        </p:nvSpPr>
        <p:spPr>
          <a:xfrm>
            <a:off x="3599544" y="2726893"/>
            <a:ext cx="1228043" cy="3081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E95C87-D90D-40E6-AC0F-C4CB057A0216}"/>
              </a:ext>
            </a:extLst>
          </p:cNvPr>
          <p:cNvSpPr/>
          <p:nvPr/>
        </p:nvSpPr>
        <p:spPr>
          <a:xfrm>
            <a:off x="3250371" y="1830876"/>
            <a:ext cx="1894561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Re-open all route except </a:t>
            </a:r>
          </a:p>
          <a:p>
            <a:pPr algn="ctr"/>
            <a:r>
              <a:rPr lang="en-US" sz="1100" b="1" dirty="0"/>
              <a:t>Wilson Forest highway  &amp;</a:t>
            </a:r>
          </a:p>
          <a:p>
            <a:pPr algn="ctr"/>
            <a:r>
              <a:rPr lang="en-US" sz="1100" b="1" dirty="0"/>
              <a:t>12th of July 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0D13D7-B531-494B-AE1B-2962C8EE61A3}"/>
              </a:ext>
            </a:extLst>
          </p:cNvPr>
          <p:cNvSpPr/>
          <p:nvPr/>
        </p:nvSpPr>
        <p:spPr>
          <a:xfrm>
            <a:off x="3679881" y="1298252"/>
            <a:ext cx="145103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Contaminated Water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1DAE6-0A54-4C9C-8F20-0BB94F687D5B}"/>
              </a:ext>
            </a:extLst>
          </p:cNvPr>
          <p:cNvSpPr/>
          <p:nvPr/>
        </p:nvSpPr>
        <p:spPr>
          <a:xfrm>
            <a:off x="3615107" y="829161"/>
            <a:ext cx="152317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Asking for rescue team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0252DE0-BEE9-4CA1-9F57-BFA26A5737DC}"/>
              </a:ext>
            </a:extLst>
          </p:cNvPr>
          <p:cNvSpPr/>
          <p:nvPr/>
        </p:nvSpPr>
        <p:spPr>
          <a:xfrm>
            <a:off x="4053081" y="397261"/>
            <a:ext cx="145103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Shelter demand</a:t>
            </a:r>
          </a:p>
        </p:txBody>
      </p: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B8C797B-686D-441F-A85A-8A663B270D41}"/>
              </a:ext>
            </a:extLst>
          </p:cNvPr>
          <p:cNvSpPr/>
          <p:nvPr/>
        </p:nvSpPr>
        <p:spPr>
          <a:xfrm>
            <a:off x="6246374" y="49089"/>
            <a:ext cx="1451038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Reopen other routes &amp; traffic jam at Magritte Bridge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2D62D29-0528-480B-91AB-96499AF03934}"/>
              </a:ext>
            </a:extLst>
          </p:cNvPr>
          <p:cNvSpPr/>
          <p:nvPr/>
        </p:nvSpPr>
        <p:spPr>
          <a:xfrm>
            <a:off x="7334675" y="2104143"/>
            <a:ext cx="1974899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Re-open all route except </a:t>
            </a:r>
          </a:p>
          <a:p>
            <a:pPr algn="ctr"/>
            <a:r>
              <a:rPr lang="en-US" sz="1100" b="1" dirty="0"/>
              <a:t>Wilson Forest highway  &amp;</a:t>
            </a:r>
          </a:p>
          <a:p>
            <a:pPr algn="ctr"/>
            <a:r>
              <a:rPr lang="en-US" sz="1100" b="1" dirty="0"/>
              <a:t>12th of July Bridge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C202CB7-445A-4A92-A472-4F335749D31A}"/>
              </a:ext>
            </a:extLst>
          </p:cNvPr>
          <p:cNvSpPr/>
          <p:nvPr/>
        </p:nvSpPr>
        <p:spPr>
          <a:xfrm>
            <a:off x="4775200" y="34441"/>
            <a:ext cx="71148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Flooding</a:t>
            </a:r>
          </a:p>
        </p:txBody>
      </p:sp>
      <p:pic>
        <p:nvPicPr>
          <p:cNvPr id="208" name="Graphic 207" descr="Marker">
            <a:extLst>
              <a:ext uri="{FF2B5EF4-FFF2-40B4-BE49-F238E27FC236}">
                <a16:creationId xmlns:a16="http://schemas.microsoft.com/office/drawing/2014/main" id="{B95F7C4F-E6B1-4E6A-B3B9-0769125A7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7107" y="385808"/>
            <a:ext cx="215112" cy="215112"/>
          </a:xfrm>
          <a:prstGeom prst="rect">
            <a:avLst/>
          </a:prstGeom>
        </p:spPr>
      </p:pic>
      <p:pic>
        <p:nvPicPr>
          <p:cNvPr id="209" name="Graphic 208" descr="Marker">
            <a:extLst>
              <a:ext uri="{FF2B5EF4-FFF2-40B4-BE49-F238E27FC236}">
                <a16:creationId xmlns:a16="http://schemas.microsoft.com/office/drawing/2014/main" id="{C2652975-6E91-4841-B46B-8087BDF7E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3050" y="590717"/>
            <a:ext cx="215112" cy="215112"/>
          </a:xfrm>
          <a:prstGeom prst="rect">
            <a:avLst/>
          </a:prstGeom>
        </p:spPr>
      </p:pic>
      <p:pic>
        <p:nvPicPr>
          <p:cNvPr id="210" name="Graphic 209" descr="Marker">
            <a:extLst>
              <a:ext uri="{FF2B5EF4-FFF2-40B4-BE49-F238E27FC236}">
                <a16:creationId xmlns:a16="http://schemas.microsoft.com/office/drawing/2014/main" id="{87164517-19E2-4283-A5EE-1C6BB14D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9752" y="1958415"/>
            <a:ext cx="215112" cy="215112"/>
          </a:xfrm>
          <a:prstGeom prst="rect">
            <a:avLst/>
          </a:prstGeom>
        </p:spPr>
      </p:pic>
      <p:pic>
        <p:nvPicPr>
          <p:cNvPr id="211" name="Graphic 210" descr="Marker">
            <a:extLst>
              <a:ext uri="{FF2B5EF4-FFF2-40B4-BE49-F238E27FC236}">
                <a16:creationId xmlns:a16="http://schemas.microsoft.com/office/drawing/2014/main" id="{BCE3A774-BD4B-4945-97C0-5FEFBE26E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7020" y="1911466"/>
            <a:ext cx="215112" cy="215112"/>
          </a:xfrm>
          <a:prstGeom prst="rect">
            <a:avLst/>
          </a:prstGeom>
        </p:spPr>
      </p:pic>
      <p:pic>
        <p:nvPicPr>
          <p:cNvPr id="212" name="Graphic 211" descr="Marker">
            <a:extLst>
              <a:ext uri="{FF2B5EF4-FFF2-40B4-BE49-F238E27FC236}">
                <a16:creationId xmlns:a16="http://schemas.microsoft.com/office/drawing/2014/main" id="{09136643-6119-4617-9E7A-46F2670B1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1138" y="1836239"/>
            <a:ext cx="215112" cy="215112"/>
          </a:xfrm>
          <a:prstGeom prst="rect">
            <a:avLst/>
          </a:prstGeom>
        </p:spPr>
      </p:pic>
      <p:pic>
        <p:nvPicPr>
          <p:cNvPr id="213" name="Graphic 212" descr="Marker">
            <a:extLst>
              <a:ext uri="{FF2B5EF4-FFF2-40B4-BE49-F238E27FC236}">
                <a16:creationId xmlns:a16="http://schemas.microsoft.com/office/drawing/2014/main" id="{8AD1885C-AB1B-4E23-9ECD-6BA2FA1E9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7938" y="1165444"/>
            <a:ext cx="215112" cy="215112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CCCB9B0-311D-4D55-8913-6B8A6ED588A7}"/>
              </a:ext>
            </a:extLst>
          </p:cNvPr>
          <p:cNvGrpSpPr/>
          <p:nvPr/>
        </p:nvGrpSpPr>
        <p:grpSpPr>
          <a:xfrm>
            <a:off x="4582406" y="4753823"/>
            <a:ext cx="1003835" cy="482270"/>
            <a:chOff x="5490229" y="4638400"/>
            <a:chExt cx="1003835" cy="482270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3CAED12-6036-4DC9-B578-5A0F94C88F0D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D8280-BC3D-4E7A-844D-294DCB26AE5B}"/>
                </a:ext>
              </a:extLst>
            </p:cNvPr>
            <p:cNvSpPr txBox="1"/>
            <p:nvPr/>
          </p:nvSpPr>
          <p:spPr>
            <a:xfrm>
              <a:off x="5490229" y="4889838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14298</TotalTime>
  <Words>488</Words>
  <Application>Microsoft Office PowerPoint</Application>
  <PresentationFormat>Custom</PresentationFormat>
  <Paragraphs>129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107</cp:revision>
  <dcterms:created xsi:type="dcterms:W3CDTF">2019-07-16T20:38:49Z</dcterms:created>
  <dcterms:modified xsi:type="dcterms:W3CDTF">2019-07-28T18:39:24Z</dcterms:modified>
</cp:coreProperties>
</file>